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4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7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0E2E1-9D1E-47D4-B0AC-2FFAB59FE4F4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84DA-6D09-4414-B179-79BD0599C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3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6" Type="http://schemas.openxmlformats.org/officeDocument/2006/relationships/image" Target="../media/image9.png"/><Relationship Id="rId7" Type="http://schemas.openxmlformats.org/officeDocument/2006/relationships/image" Target="../media/image5.jpeg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image" Target="../media/image9.png"/><Relationship Id="rId7" Type="http://schemas.openxmlformats.org/officeDocument/2006/relationships/image" Target="../media/image5.jpeg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BD38F6D-B3CF-48B0-935C-6DFDAC5E3E6D}" type="datetime1">
              <a:rPr lang="en-US" smtClean="0"/>
              <a:t>10/31/18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0"/>
            <a:ext cx="2657231" cy="6858000"/>
          </a:xfrm>
          <a:prstGeom prst="rect">
            <a:avLst/>
          </a:prstGeom>
        </p:spPr>
      </p:pic>
      <p:pic>
        <p:nvPicPr>
          <p:cNvPr id="9" name="Picture 8" descr="AUSL_Logo_4C_Black_Tag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50" y="1739509"/>
            <a:ext cx="6204114" cy="245017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270917" y="5459144"/>
            <a:ext cx="2406650" cy="6905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500" y="5459144"/>
            <a:ext cx="2114550" cy="6905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Cambria" panose="02040503050406030204" pitchFamily="18" charset="0"/>
              </a:defRPr>
            </a:lvl1pPr>
            <a:lvl2pPr>
              <a:defRPr sz="1600">
                <a:latin typeface="Cambria" panose="02040503050406030204" pitchFamily="18" charset="0"/>
              </a:defRPr>
            </a:lvl2pPr>
            <a:lvl3pPr>
              <a:defRPr sz="16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84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5E2493-ECEA-4EBF-9B4D-D561991B8BE4}" type="datetime1">
              <a:rPr lang="en-US" smtClean="0"/>
              <a:t>10/31/18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682" y="908197"/>
            <a:ext cx="7524703" cy="537898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1" y="73758"/>
            <a:ext cx="2130950" cy="8415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306638" y="2120900"/>
            <a:ext cx="4027487" cy="2212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Cambria" panose="02040503050406030204" pitchFamily="18" charset="0"/>
              </a:defRPr>
            </a:lvl1pPr>
            <a:lvl2pPr>
              <a:defRPr sz="2800" b="1">
                <a:latin typeface="Cambria" panose="02040503050406030204" pitchFamily="18" charset="0"/>
              </a:defRPr>
            </a:lvl2pPr>
            <a:lvl3pPr>
              <a:defRPr sz="2800" b="1">
                <a:latin typeface="Cambria" panose="02040503050406030204" pitchFamily="18" charset="0"/>
              </a:defRPr>
            </a:lvl3pPr>
            <a:lvl4pPr>
              <a:defRPr sz="2800" b="1">
                <a:latin typeface="Cambria" panose="02040503050406030204" pitchFamily="18" charset="0"/>
              </a:defRPr>
            </a:lvl4pPr>
            <a:lvl5pPr>
              <a:defRPr sz="2800" b="1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05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1" y="73758"/>
            <a:ext cx="2130950" cy="841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915328"/>
            <a:ext cx="7814234" cy="5441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2725" y="5997338"/>
            <a:ext cx="7561275" cy="69919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0711-C4B0-45EE-863B-A43C33577ABD}" type="datetime1">
              <a:rPr lang="en-US" smtClean="0"/>
              <a:t>10/31/18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9181" y="1539817"/>
            <a:ext cx="6671928" cy="4571368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romanUcPeriod"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914400" indent="-457200">
              <a:buFont typeface="+mj-lt"/>
              <a:buAutoNum type="alphaUcPeriod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371600" indent="-457200">
              <a:buFont typeface="+mj-lt"/>
              <a:buAutoNum type="arabicPeriod"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714500" indent="-342900">
              <a:buFont typeface="+mj-lt"/>
              <a:buAutoNum type="alphaLcPeriod"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228850" indent="-400050">
              <a:buFont typeface="+mj-lt"/>
              <a:buAutoNum type="romanLcPeriod"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5800" y="915988"/>
            <a:ext cx="7675563" cy="623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b="1">
                <a:latin typeface="Cambria" panose="02040503050406030204" pitchFamily="18" charset="0"/>
              </a:defRPr>
            </a:lvl2pPr>
            <a:lvl3pPr>
              <a:defRPr b="1">
                <a:latin typeface="Cambria" panose="02040503050406030204" pitchFamily="18" charset="0"/>
              </a:defRPr>
            </a:lvl3pPr>
            <a:lvl4pPr>
              <a:defRPr b="1">
                <a:latin typeface="Cambria" panose="02040503050406030204" pitchFamily="18" charset="0"/>
              </a:defRPr>
            </a:lvl4pPr>
            <a:lvl5pPr>
              <a:defRPr b="1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11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38900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0"/>
            <a:ext cx="2354385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B7F603-81DE-4833-B4F9-CF8AAEC10AF6}" type="datetime1">
              <a:rPr lang="en-US" smtClean="0"/>
              <a:t>10/31/18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7200" y="6219297"/>
            <a:ext cx="8686800" cy="65525"/>
          </a:xfrm>
          <a:prstGeom prst="rect">
            <a:avLst/>
          </a:prstGeom>
        </p:spPr>
      </p:pic>
      <p:sp>
        <p:nvSpPr>
          <p:cNvPr id="1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800" y="1286174"/>
            <a:ext cx="7829550" cy="4760614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romanUcPeriod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914400" indent="-457200">
              <a:buFont typeface="+mj-lt"/>
              <a:buAutoNum type="alphaUcPeriod"/>
              <a:defRPr sz="1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371600" indent="-457200">
              <a:buFont typeface="+mj-lt"/>
              <a:buAutoNum type="arabicPeriod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714500" indent="-342900">
              <a:buFont typeface="+mj-lt"/>
              <a:buAutoNum type="alphaLcPeriod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228850" indent="-400050">
              <a:buFont typeface="+mj-lt"/>
              <a:buAutoNum type="romanLcPeriod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1" y="73758"/>
            <a:ext cx="2130950" cy="8415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85800" y="490538"/>
            <a:ext cx="7829550" cy="701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Cambria" panose="02040503050406030204" pitchFamily="18" charset="0"/>
              </a:defRPr>
            </a:lvl1pPr>
            <a:lvl2pPr>
              <a:defRPr b="1">
                <a:latin typeface="Cambria" panose="02040503050406030204" pitchFamily="18" charset="0"/>
              </a:defRPr>
            </a:lvl2pPr>
            <a:lvl3pPr>
              <a:defRPr b="1">
                <a:latin typeface="Cambria" panose="02040503050406030204" pitchFamily="18" charset="0"/>
              </a:defRPr>
            </a:lvl3pPr>
            <a:lvl4pPr>
              <a:defRPr b="1">
                <a:latin typeface="Cambria" panose="02040503050406030204" pitchFamily="18" charset="0"/>
              </a:defRPr>
            </a:lvl4pPr>
            <a:lvl5pPr>
              <a:defRPr b="1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54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60051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85800" y="490191"/>
            <a:ext cx="7829550" cy="71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3104100-ADFC-482B-86EE-387DE4C4BD19}" type="datetime1">
              <a:rPr lang="en-US" smtClean="0"/>
              <a:t>10/31/18</a:t>
            </a:fld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800" y="1286174"/>
            <a:ext cx="7829550" cy="4760614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>
              <a:buFont typeface="+mj-lt"/>
              <a:buAutoNum type="romanUcPeriod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914400" indent="-457200">
              <a:buFont typeface="+mj-lt"/>
              <a:buAutoNum type="alphaUcPeriod"/>
              <a:defRPr sz="1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371600" indent="-457200">
              <a:buFont typeface="+mj-lt"/>
              <a:buAutoNum type="arabicPeriod"/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714500" indent="-342900">
              <a:buFont typeface="+mj-lt"/>
              <a:buAutoNum type="alphaLcPeriod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228850" indent="-400050">
              <a:buFont typeface="+mj-lt"/>
              <a:buAutoNum type="romanLcPeriod"/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219297"/>
            <a:ext cx="8686800" cy="65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1" y="73758"/>
            <a:ext cx="2130950" cy="8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1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65301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1658" y="483773"/>
            <a:ext cx="7733472" cy="7354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Cambria" panose="020405030504060302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64351D4-1643-4AD0-93D1-2BDF7C4790FB}" type="datetime1">
              <a:rPr lang="en-US" smtClean="0"/>
              <a:t>10/31/18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219297"/>
            <a:ext cx="8686800" cy="65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1" y="73758"/>
            <a:ext cx="2130950" cy="8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vmlDrawing" Target="../drawings/vmlDrawing1.vml"/><Relationship Id="rId9" Type="http://schemas.openxmlformats.org/officeDocument/2006/relationships/tags" Target="../tags/tag2.xml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505433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88B5-0438-433F-B8FD-FB61ADD948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345A-6B7D-423E-BA35-99EE96112D18}" type="datetime1">
              <a:rPr lang="en-US" smtClean="0"/>
              <a:t>10/31/18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6" r:id="rId4"/>
    <p:sldLayoutId id="2147483677" r:id="rId5"/>
    <p:sldLayoutId id="2147483679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99234" y="5459144"/>
            <a:ext cx="5344766" cy="690562"/>
          </a:xfrm>
        </p:spPr>
        <p:txBody>
          <a:bodyPr>
            <a:noAutofit/>
          </a:bodyPr>
          <a:lstStyle/>
          <a:p>
            <a:r>
              <a:rPr lang="en-US" sz="4800" dirty="0" smtClean="0"/>
              <a:t>Identifying your Core Values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9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214119"/>
            <a:ext cx="2971800" cy="4760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Talent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Teamwork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Temperance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Thankful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Thorough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Thoughtful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Timeliness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Timely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Tolerance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Tough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Toughness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Traditional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Training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Tranquility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Transparency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Trust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Trustworthy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Truth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943350" y="40330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Vision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Vital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Vitality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Warmth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Watchful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Watchfulness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Wealth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Welcoming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Willfulness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Winning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Wisdom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055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9600" dirty="0" smtClean="0"/>
              <a:t>Pick 10 </a:t>
            </a:r>
            <a:endParaRPr lang="en-US" sz="9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Drilling down further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3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9600" dirty="0" smtClean="0"/>
              <a:t>Pick 5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Drilling down even further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801374"/>
            <a:ext cx="6626086" cy="319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941617"/>
            <a:ext cx="7829550" cy="4760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Pick 15 core values</a:t>
            </a:r>
            <a:endParaRPr lang="en-US" sz="9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r>
              <a:rPr lang="mr-IN" dirty="0" smtClean="0"/>
              <a:t>…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9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2738" y="296328"/>
            <a:ext cx="3183835" cy="476061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Above and Beyond</a:t>
            </a:r>
            <a:r>
              <a:rPr lang="en-US"/>
              <a:t/>
            </a:r>
            <a:br>
              <a:rPr lang="en-US"/>
            </a:br>
            <a:r>
              <a:rPr lang="en-US"/>
              <a:t>Acceptance</a:t>
            </a:r>
            <a:r>
              <a:rPr lang="en-US"/>
              <a:t/>
            </a:r>
            <a:br>
              <a:rPr lang="en-US"/>
            </a:br>
            <a:r>
              <a:rPr lang="en-US"/>
              <a:t>Accessibility</a:t>
            </a:r>
            <a:r>
              <a:rPr lang="en-US"/>
              <a:t/>
            </a:r>
            <a:br>
              <a:rPr lang="en-US"/>
            </a:br>
            <a:r>
              <a:rPr lang="en-US"/>
              <a:t>Accomplishment</a:t>
            </a:r>
            <a:r>
              <a:rPr lang="en-US"/>
              <a:t/>
            </a:r>
            <a:br>
              <a:rPr lang="en-US"/>
            </a:br>
            <a:r>
              <a:rPr lang="en-US"/>
              <a:t>Accountability</a:t>
            </a:r>
            <a:r>
              <a:rPr lang="en-US"/>
              <a:t/>
            </a:r>
            <a:br>
              <a:rPr lang="en-US"/>
            </a:br>
            <a:r>
              <a:rPr lang="en-US"/>
              <a:t>Accuracy</a:t>
            </a:r>
            <a:r>
              <a:rPr lang="en-US"/>
              <a:t/>
            </a:r>
            <a:br>
              <a:rPr lang="en-US"/>
            </a:br>
            <a:r>
              <a:rPr lang="en-US"/>
              <a:t>Accurate</a:t>
            </a:r>
            <a:r>
              <a:rPr lang="en-US"/>
              <a:t/>
            </a:r>
            <a:br>
              <a:rPr lang="en-US"/>
            </a:br>
            <a:r>
              <a:rPr lang="en-US"/>
              <a:t>Achievement</a:t>
            </a:r>
            <a:r>
              <a:rPr lang="en-US"/>
              <a:t/>
            </a:r>
            <a:br>
              <a:rPr lang="en-US"/>
            </a:br>
            <a:r>
              <a:rPr lang="en-US"/>
              <a:t>Activity</a:t>
            </a:r>
            <a:r>
              <a:rPr lang="en-US"/>
              <a:t/>
            </a:r>
            <a:br>
              <a:rPr lang="en-US"/>
            </a:br>
            <a:r>
              <a:rPr lang="en-US"/>
              <a:t>Adaptability</a:t>
            </a:r>
            <a:r>
              <a:rPr lang="en-US"/>
              <a:t/>
            </a:r>
            <a:br>
              <a:rPr lang="en-US"/>
            </a:br>
            <a:r>
              <a:rPr lang="en-US"/>
              <a:t>Adventure</a:t>
            </a:r>
            <a:r>
              <a:rPr lang="en-US"/>
              <a:t/>
            </a:r>
            <a:br>
              <a:rPr lang="en-US"/>
            </a:br>
            <a:r>
              <a:rPr lang="en-US"/>
              <a:t>Adventurous</a:t>
            </a:r>
            <a:r>
              <a:rPr lang="en-US"/>
              <a:t/>
            </a:r>
            <a:br>
              <a:rPr lang="en-US"/>
            </a:br>
            <a:r>
              <a:rPr lang="en-US"/>
              <a:t>Affection</a:t>
            </a:r>
            <a:r>
              <a:rPr lang="en-US"/>
              <a:t/>
            </a:r>
            <a:br>
              <a:rPr lang="en-US"/>
            </a:br>
            <a:r>
              <a:rPr lang="en-US"/>
              <a:t>Affective</a:t>
            </a:r>
            <a:r>
              <a:rPr lang="en-US"/>
              <a:t/>
            </a:r>
            <a:br>
              <a:rPr lang="en-US"/>
            </a:br>
            <a:r>
              <a:rPr lang="en-US"/>
              <a:t>Aggressive</a:t>
            </a:r>
            <a:r>
              <a:rPr lang="en-US"/>
              <a:t/>
            </a:r>
            <a:br>
              <a:rPr lang="en-US"/>
            </a:br>
            <a:r>
              <a:rPr lang="en-US"/>
              <a:t>Agility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4285586" y="308541"/>
            <a:ext cx="32010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Beauty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Being the Best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Belonging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Bold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Boldness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Bravery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Brilliant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Calm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Calmness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Candor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Capability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Capable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Careful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Carefulness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Certainty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Challenge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Change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Character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5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6599" y="47297"/>
            <a:ext cx="2875236" cy="4760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Cheerful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Citizenship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Clean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Cleanliness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Clear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Clear-Minded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Clever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Collaboration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Comfort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Commitment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Common Sense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Communication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Community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Compassion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Competence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Competency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Competition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Competitive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Completion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Composure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Concern for Others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Confidence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28090" y="239903"/>
            <a:ext cx="2875236" cy="4760614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Dedication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Delight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Democratic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Dependability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Depth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Determination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Determined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Devotion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Devout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Different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Differentiation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Dignity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Diligence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Discipline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Discovery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Discretion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5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8565" y="207562"/>
            <a:ext cx="7829550" cy="47606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Empowering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Encouragement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Endurance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Energy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Engagement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Enjoyment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Entertainment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Enthusiasm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Entrepreneurship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Environment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Equality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Equitable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Ethical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Exceed Expectations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Excellence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Exceptionality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0206" y="170042"/>
            <a:ext cx="32141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529"/>
                </a:solidFill>
                <a:latin typeface="Lato" charset="0"/>
              </a:rPr>
              <a:t>Faith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Faithfulness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Family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Family Atmosphere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Famous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Fashion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Fast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Fearless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Ferocious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Fierce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Firm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Fitness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Flair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Flexibility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Flexible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Fluency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Focus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Focus on Future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Foresight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Formal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Fortitude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12529"/>
                </a:solidFill>
                <a:latin typeface="Lato" charset="0"/>
              </a:rPr>
              <a:t>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7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3173" y="277181"/>
            <a:ext cx="2798379" cy="4760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Giving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Global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Goodness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Goodwill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Gratitude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Great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Greatness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Growth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Guidance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Happiness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Hard 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Harmony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Health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Helpful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Heroism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History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Holiness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Honesty</a:t>
            </a:r>
            <a:br>
              <a:rPr lang="en-US" dirty="0" smtClean="0"/>
            </a:br>
            <a:r>
              <a:rPr lang="en-US" dirty="0" smtClean="0"/>
              <a:t>Honor</a:t>
            </a:r>
            <a:br>
              <a:rPr lang="en-US" dirty="0" smtClean="0"/>
            </a:br>
            <a:r>
              <a:rPr lang="en-US" dirty="0" smtClean="0"/>
              <a:t>Hope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85441" y="1393975"/>
            <a:ext cx="2798379" cy="4760614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81552" y="277181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Hopeful</a:t>
            </a:r>
            <a:br>
              <a:rPr lang="en-US" dirty="0"/>
            </a:br>
            <a:r>
              <a:rPr lang="en-US" dirty="0"/>
              <a:t>Hospitality</a:t>
            </a:r>
            <a:br>
              <a:rPr lang="en-US" dirty="0"/>
            </a:br>
            <a:r>
              <a:rPr lang="en-US" dirty="0" smtClean="0"/>
              <a:t>Humble</a:t>
            </a:r>
            <a:endParaRPr lang="en-US" dirty="0" smtClean="0">
              <a:solidFill>
                <a:srgbClr val="212529"/>
              </a:solidFill>
              <a:latin typeface="Lato" charset="0"/>
            </a:endParaRPr>
          </a:p>
          <a:p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Impact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Impartial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Impious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Improvement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Independence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Individuality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Innovation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Innovative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Inquisitive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Insight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Insightful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Inspiration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Integrity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Intelligence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Intensity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International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Intuition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212529"/>
                </a:solidFill>
                <a:latin typeface="Lato" charset="0"/>
              </a:rPr>
              <a:t>Intuitive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4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3911" y="261416"/>
            <a:ext cx="2798379" cy="4760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Joy</a:t>
            </a:r>
            <a:br>
              <a:rPr lang="en-US" sz="2400" dirty="0" smtClean="0"/>
            </a:br>
            <a:r>
              <a:rPr lang="en-US" sz="2400" dirty="0" smtClean="0"/>
              <a:t>Justice</a:t>
            </a:r>
            <a:br>
              <a:rPr lang="en-US" sz="2400" dirty="0" smtClean="0"/>
            </a:br>
            <a:r>
              <a:rPr lang="en-US" sz="2400" dirty="0" smtClean="0"/>
              <a:t>Kindness</a:t>
            </a:r>
            <a:br>
              <a:rPr lang="en-US" sz="2400" dirty="0" smtClean="0"/>
            </a:br>
            <a:r>
              <a:rPr lang="en-US" sz="2400" dirty="0" smtClean="0"/>
              <a:t>Knowledge</a:t>
            </a:r>
            <a:br>
              <a:rPr lang="en-US" sz="2400" dirty="0" smtClean="0"/>
            </a:br>
            <a:r>
              <a:rPr lang="en-US" sz="2400" dirty="0" smtClean="0"/>
              <a:t>Leadership</a:t>
            </a:r>
            <a:br>
              <a:rPr lang="en-US" sz="2400" dirty="0" smtClean="0"/>
            </a:br>
            <a:r>
              <a:rPr lang="en-US" sz="2400" dirty="0" smtClean="0"/>
              <a:t>Learning</a:t>
            </a:r>
            <a:br>
              <a:rPr lang="en-US" sz="2400" dirty="0" smtClean="0"/>
            </a:br>
            <a:r>
              <a:rPr lang="en-US" sz="2400" dirty="0" smtClean="0"/>
              <a:t>Legal</a:t>
            </a:r>
            <a:br>
              <a:rPr lang="en-US" sz="2400" dirty="0" smtClean="0"/>
            </a:br>
            <a:r>
              <a:rPr lang="en-US" sz="2400" dirty="0" smtClean="0"/>
              <a:t>Level-Headed</a:t>
            </a:r>
            <a:br>
              <a:rPr lang="en-US" sz="2400" dirty="0" smtClean="0"/>
            </a:br>
            <a:r>
              <a:rPr lang="en-US" sz="2400" dirty="0" smtClean="0"/>
              <a:t>Liberty</a:t>
            </a:r>
            <a:br>
              <a:rPr lang="en-US" sz="2400" dirty="0" smtClean="0"/>
            </a:br>
            <a:r>
              <a:rPr lang="en-US" sz="2400" dirty="0" smtClean="0"/>
              <a:t>Listening</a:t>
            </a:r>
            <a:br>
              <a:rPr lang="en-US" sz="2400" dirty="0" smtClean="0"/>
            </a:br>
            <a:r>
              <a:rPr lang="en-US" sz="2400" dirty="0" smtClean="0"/>
              <a:t>Lively</a:t>
            </a:r>
            <a:br>
              <a:rPr lang="en-US" sz="2400" dirty="0" smtClean="0"/>
            </a:br>
            <a:r>
              <a:rPr lang="en-US" sz="2400" dirty="0" smtClean="0"/>
              <a:t>Local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Longevity</a:t>
            </a:r>
            <a:br>
              <a:rPr lang="en-US" sz="2400" dirty="0" smtClean="0"/>
            </a:br>
            <a:r>
              <a:rPr lang="en-US" sz="2400" dirty="0" smtClean="0"/>
              <a:t>Love</a:t>
            </a:r>
            <a:br>
              <a:rPr lang="en-US" sz="2400" dirty="0" smtClean="0"/>
            </a:br>
            <a:r>
              <a:rPr lang="en-US" sz="2400" dirty="0" smtClean="0"/>
              <a:t>Loyalty</a:t>
            </a:r>
            <a:br>
              <a:rPr lang="en-US" sz="2400" dirty="0" smtClean="0"/>
            </a:br>
            <a:r>
              <a:rPr lang="en-US" sz="2400" dirty="0" smtClean="0"/>
              <a:t>Mastery</a:t>
            </a:r>
            <a:br>
              <a:rPr lang="en-US" sz="2400" dirty="0" smtClean="0"/>
            </a:br>
            <a:r>
              <a:rPr lang="en-US" sz="2400" dirty="0" smtClean="0"/>
              <a:t>Maturity</a:t>
            </a:r>
            <a:endParaRPr lang="en-US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59772" y="261416"/>
            <a:ext cx="2798379" cy="4760614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Mindful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Moderation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Modesty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Motivation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Mystery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Neatness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Obedience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Open-Minded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Openness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Optimism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Organization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Original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Originality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Outrageous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Partnership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1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D288B5-0438-433F-B8FD-FB61ADD948E4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3097" y="308712"/>
            <a:ext cx="3302876" cy="4760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Patriotism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Peace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People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Perception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Perceptive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Performance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Perseverance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Persistence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Personal Development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Personal Growth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Persuasive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Philanthropy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Play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Playfulness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Pleasantness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Poise</a:t>
            </a:r>
            <a:endParaRPr lang="en-US" sz="24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06614" y="1393975"/>
            <a:ext cx="3302876" cy="4760614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195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 smtClean="0">
              <a:solidFill>
                <a:srgbClr val="212529"/>
              </a:solidFill>
              <a:latin typeface="Lato" charset="0"/>
            </a:endParaRPr>
          </a:p>
          <a:p>
            <a:r>
              <a:rPr lang="en-US" sz="2400" dirty="0" smtClean="0">
                <a:solidFill>
                  <a:srgbClr val="212529"/>
                </a:solidFill>
                <a:latin typeface="Lato" charset="0"/>
              </a:rPr>
              <a:t>Relentlessness</a:t>
            </a:r>
          </a:p>
          <a:p>
            <a:r>
              <a:rPr lang="en-US" sz="2400" dirty="0" smtClean="0">
                <a:solidFill>
                  <a:srgbClr val="212529"/>
                </a:solidFill>
                <a:latin typeface="Lato" charset="0"/>
              </a:rPr>
              <a:t>Resilience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Resolute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Resolution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Resolve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Resourceful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Resourcefulness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Respect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Respect for Others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Respect for the Individual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rgbClr val="212529"/>
                </a:solidFill>
                <a:latin typeface="Lato" charset="0"/>
              </a:rPr>
              <a:t>Responsibility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212529"/>
                </a:solidFill>
                <a:latin typeface="Lato" charset="0"/>
              </a:rPr>
              <a:t>Responsiveness</a:t>
            </a:r>
          </a:p>
          <a:p>
            <a:r>
              <a:rPr lang="en-US" sz="2400" dirty="0" smtClean="0">
                <a:solidFill>
                  <a:srgbClr val="212529"/>
                </a:solidFill>
                <a:latin typeface="Lato" charset="0"/>
              </a:rPr>
              <a:t>Selflessness</a:t>
            </a:r>
          </a:p>
          <a:p>
            <a:r>
              <a:rPr lang="en-US" sz="2400" dirty="0" smtClean="0">
                <a:solidFill>
                  <a:srgbClr val="212529"/>
                </a:solidFill>
                <a:latin typeface="Lato" charset="0"/>
              </a:rPr>
              <a:t>Solidarity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899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11701</TotalTime>
  <Words>50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Cambria</vt:lpstr>
      <vt:lpstr>Lato</vt:lpstr>
      <vt:lpstr>Mangal</vt:lpstr>
      <vt:lpstr>Arial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Chicago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Desai, Hemali</dc:creator>
  <cp:lastModifiedBy>Microsoft Office User</cp:lastModifiedBy>
  <cp:revision>50</cp:revision>
  <dcterms:created xsi:type="dcterms:W3CDTF">2017-08-14T18:57:51Z</dcterms:created>
  <dcterms:modified xsi:type="dcterms:W3CDTF">2018-10-31T21:36:58Z</dcterms:modified>
</cp:coreProperties>
</file>